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PT Sans Narrow" panose="020B0604020202020204" charset="0"/>
      <p:regular r:id="rId4"/>
      <p:bold r:id="rId5"/>
    </p:embeddedFont>
    <p:embeddedFont>
      <p:font typeface="Roboto" panose="020B0604020202020204" charset="0"/>
      <p:regular r:id="rId6"/>
      <p:bold r:id="rId7"/>
      <p:italic r:id="rId8"/>
      <p:boldItalic r:id="rId9"/>
    </p:embeddedFont>
    <p:embeddedFont>
      <p:font typeface="Work Sans" panose="020B0604020202020204" charset="0"/>
      <p:regular r:id="rId10"/>
      <p:bold r:id="rId11"/>
      <p:italic r:id="rId12"/>
      <p:boldItalic r:id="rId13"/>
    </p:embeddedFont>
    <p:embeddedFont>
      <p:font typeface="Google Sans" panose="020B0604020202020204" charset="0"/>
      <p:regular r:id="rId14"/>
      <p:bold r:id="rId15"/>
      <p:italic r:id="rId16"/>
      <p:boldItalic r:id="rId17"/>
    </p:embeddedFont>
    <p:embeddedFont>
      <p:font typeface="Google Sans SemiBold"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222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a:t>New York City TLC Project Preliminary Data Summary</a:t>
            </a:r>
            <a:endParaRPr sz="1900"/>
          </a:p>
        </p:txBody>
      </p:sp>
      <p:sp>
        <p:nvSpPr>
          <p:cNvPr id="155" name="Google Shape;155;p8"/>
          <p:cNvSpPr txBox="1">
            <a:spLocks noGrp="1"/>
          </p:cNvSpPr>
          <p:nvPr>
            <p:ph type="subTitle" idx="1"/>
          </p:nvPr>
        </p:nvSpPr>
        <p:spPr>
          <a:xfrm>
            <a:off x="1941150" y="677675"/>
            <a:ext cx="38901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6" name="Google Shape;156;p8"/>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marL="0" lvl="0" indent="0" algn="l" rtl="0">
              <a:spcBef>
                <a:spcPts val="0"/>
              </a:spcBef>
              <a:spcAft>
                <a:spcPts val="1200"/>
              </a:spcAft>
              <a:buNone/>
            </a:pPr>
            <a:endParaRPr/>
          </a:p>
        </p:txBody>
      </p:sp>
      <p:sp>
        <p:nvSpPr>
          <p:cNvPr id="161" name="Google Shape;161;p8"/>
          <p:cNvSpPr txBox="1">
            <a:spLocks noGrp="1"/>
          </p:cNvSpPr>
          <p:nvPr>
            <p:ph type="subTitle" idx="6"/>
          </p:nvPr>
        </p:nvSpPr>
        <p:spPr>
          <a:xfrm>
            <a:off x="4051275" y="9304325"/>
            <a:ext cx="3219000" cy="62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266</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PT Sans Narrow</vt:lpstr>
      <vt:lpstr>Arial</vt:lpstr>
      <vt:lpstr>Roboto</vt:lpstr>
      <vt:lpstr>Work Sans</vt:lpstr>
      <vt:lpstr>Google Sans</vt:lpstr>
      <vt:lpstr>Google Sans SemiBold</vt:lpstr>
      <vt:lpstr>Calibri</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dc:creator>AA</dc:creator>
  <cp:lastModifiedBy>AA</cp:lastModifiedBy>
  <cp:revision>3</cp:revision>
  <dcterms:modified xsi:type="dcterms:W3CDTF">2025-01-05T08:13:05Z</dcterms:modified>
</cp:coreProperties>
</file>